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77" r:id="rId2"/>
  </p:sldMasterIdLst>
  <p:notesMasterIdLst>
    <p:notesMasterId r:id="rId51"/>
  </p:notesMasterIdLst>
  <p:sldIdLst>
    <p:sldId id="2991" r:id="rId3"/>
    <p:sldId id="2405" r:id="rId4"/>
    <p:sldId id="2406" r:id="rId5"/>
    <p:sldId id="2407" r:id="rId6"/>
    <p:sldId id="2408" r:id="rId7"/>
    <p:sldId id="2992" r:id="rId8"/>
    <p:sldId id="2409" r:id="rId9"/>
    <p:sldId id="2410" r:id="rId10"/>
    <p:sldId id="2411" r:id="rId11"/>
    <p:sldId id="2412" r:id="rId12"/>
    <p:sldId id="2413" r:id="rId13"/>
    <p:sldId id="2414" r:id="rId14"/>
    <p:sldId id="2415" r:id="rId15"/>
    <p:sldId id="2416" r:id="rId16"/>
    <p:sldId id="2417" r:id="rId17"/>
    <p:sldId id="2418" r:id="rId18"/>
    <p:sldId id="2419" r:id="rId19"/>
    <p:sldId id="2420" r:id="rId20"/>
    <p:sldId id="2960" r:id="rId21"/>
    <p:sldId id="2961" r:id="rId22"/>
    <p:sldId id="2962" r:id="rId23"/>
    <p:sldId id="2963" r:id="rId24"/>
    <p:sldId id="2964" r:id="rId25"/>
    <p:sldId id="2965" r:id="rId26"/>
    <p:sldId id="2966" r:id="rId27"/>
    <p:sldId id="2967" r:id="rId28"/>
    <p:sldId id="2968" r:id="rId29"/>
    <p:sldId id="2421" r:id="rId30"/>
    <p:sldId id="2422" r:id="rId31"/>
    <p:sldId id="2423" r:id="rId32"/>
    <p:sldId id="2424" r:id="rId33"/>
    <p:sldId id="2978" r:id="rId34"/>
    <p:sldId id="2969" r:id="rId35"/>
    <p:sldId id="2970" r:id="rId36"/>
    <p:sldId id="2971" r:id="rId37"/>
    <p:sldId id="2972" r:id="rId38"/>
    <p:sldId id="2973" r:id="rId39"/>
    <p:sldId id="2974" r:id="rId40"/>
    <p:sldId id="2975" r:id="rId41"/>
    <p:sldId id="2976" r:id="rId42"/>
    <p:sldId id="2977" r:id="rId43"/>
    <p:sldId id="2425" r:id="rId44"/>
    <p:sldId id="2426" r:id="rId45"/>
    <p:sldId id="2427" r:id="rId46"/>
    <p:sldId id="2428" r:id="rId47"/>
    <p:sldId id="2429" r:id="rId48"/>
    <p:sldId id="2430" r:id="rId49"/>
    <p:sldId id="2431" r:id="rId50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2" userDrawn="1">
          <p15:clr>
            <a:srgbClr val="A4A3A4"/>
          </p15:clr>
        </p15:guide>
        <p15:guide id="2" pos="3155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  <p15:guide id="4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3" autoAdjust="0"/>
    <p:restoredTop sz="92055" autoAdjust="0"/>
  </p:normalViewPr>
  <p:slideViewPr>
    <p:cSldViewPr>
      <p:cViewPr varScale="1">
        <p:scale>
          <a:sx n="117" d="100"/>
          <a:sy n="117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1972"/>
        <p:guide pos="3155"/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9" y="1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1" cy="339884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8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2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038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3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4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8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28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85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6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9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65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0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12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8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4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2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2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48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45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73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27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32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849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08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22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9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612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6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67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33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45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69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8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29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25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20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3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7EE2-8E95-3456-375F-84F5BACC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2925-72EF-AADA-EEDE-BCE853969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E2E10-F604-580A-C419-6DC5F5A3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3247-8579-A879-96FA-81FDBD46A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4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2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0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15990F0-0AF7-0001-7736-30B1711C7D32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4446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9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1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8436F943-8765-7018-8F61-D466AB0ACD20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8F349F52-6F96-45E8-AD35-1C2898E8CE8E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4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2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Condition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Variables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lock;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done;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the state variable?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>
                <a:solidFill>
                  <a:srgbClr val="FF0000"/>
                </a:solidFill>
              </a:rPr>
              <a:t>child runs immediately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before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parent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waits</a:t>
            </a:r>
            <a:endParaRPr lang="en-US" altLang="ko-KR" dirty="0"/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</a:t>
            </a:r>
            <a:r>
              <a:rPr lang="en-US" altLang="zh-CN" dirty="0"/>
              <a:t>ed</a:t>
            </a:r>
            <a:r>
              <a:rPr lang="en-US" altLang="ko-KR" dirty="0"/>
              <a:t>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</a:t>
            </a:r>
            <a:r>
              <a:rPr lang="en-US" altLang="zh-CN" dirty="0"/>
              <a:t>es</a:t>
            </a:r>
            <a:r>
              <a:rPr lang="en-US" altLang="ko-KR" dirty="0"/>
              <a:t> to place data items in a buffer</a:t>
            </a:r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zh-CN" dirty="0"/>
              <a:t>Takes</a:t>
            </a:r>
            <a:r>
              <a:rPr lang="en-US" altLang="ko-KR" dirty="0"/>
              <a:t> data items out of the buffer</a:t>
            </a:r>
            <a:r>
              <a:rPr lang="en-US" altLang="zh-CN" dirty="0"/>
              <a:t>;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them</a:t>
            </a:r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dirty="0"/>
              <a:t>A producer puts HTTP requests into a work queue</a:t>
            </a:r>
          </a:p>
          <a:p>
            <a:pPr lvl="1"/>
            <a:r>
              <a:rPr lang="en-US" altLang="ko-KR" dirty="0"/>
              <a:t>Consumer threads 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altLang="ko-KR" dirty="0"/>
              <a:t> process is the consumer</a:t>
            </a:r>
            <a:r>
              <a:rPr lang="zh-CN" altLang="en-US" dirty="0"/>
              <a:t> </a:t>
            </a:r>
            <a:r>
              <a:rPr lang="en-US" altLang="zh-CN" dirty="0"/>
              <a:t>(word</a:t>
            </a:r>
            <a:r>
              <a:rPr lang="zh-CN" altLang="en-US" dirty="0"/>
              <a:t> </a:t>
            </a:r>
            <a:r>
              <a:rPr lang="en-US" altLang="zh-CN" dirty="0"/>
              <a:t>count)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</a:t>
            </a:r>
            <a:r>
              <a:rPr lang="en-US" altLang="zh-CN" dirty="0"/>
              <a:t>r</a:t>
            </a:r>
            <a:r>
              <a:rPr lang="en-US" altLang="ko-KR" dirty="0"/>
              <a:t>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// ass</a:t>
            </a:r>
            <a:r>
              <a:rPr lang="en-US" altLang="zh-CN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umes</a:t>
            </a:r>
            <a:r>
              <a:rPr lang="zh-CN" altLang="en-US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</a:t>
            </a:r>
            <a:r>
              <a:rPr lang="zh-CN" altLang="en-US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is</a:t>
            </a:r>
            <a:r>
              <a:rPr lang="zh-CN" altLang="en-US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zh-CN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empty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</a:t>
            </a:r>
            <a:r>
              <a:rPr lang="en-US" altLang="ko-KR"/>
              <a:t>buffer a </a:t>
            </a:r>
            <a:r>
              <a:rPr lang="en-US" altLang="ko-KR" dirty="0"/>
              <a:t>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881062"/>
            <a:ext cx="76708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9" y="881062"/>
            <a:ext cx="7213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9" y="887412"/>
            <a:ext cx="7518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" y="881062"/>
            <a:ext cx="73914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9" y="887412"/>
            <a:ext cx="7505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881062"/>
            <a:ext cx="69977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9" y="881062"/>
            <a:ext cx="7594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9" y="881062"/>
            <a:ext cx="7150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9" y="887412"/>
            <a:ext cx="7264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9" y="881062"/>
            <a:ext cx="7785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9" y="887412"/>
            <a:ext cx="7861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" y="887412"/>
            <a:ext cx="7734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9" y="887412"/>
            <a:ext cx="81661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9" y="887412"/>
            <a:ext cx="8521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9" y="881062"/>
            <a:ext cx="74930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single-buffer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</a:t>
            </a:r>
            <a:r>
              <a:rPr lang="en-US" altLang="zh-CN" dirty="0">
                <a:solidFill>
                  <a:srgbClr val="FF0000"/>
                </a:solidFill>
              </a:rPr>
              <a:t>AT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one of those waiting threads and allow them to continue.</a:t>
            </a:r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wakeup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unspecified,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FIFO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8B8A3-A408-D183-C514-BF76DFE1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1EFE-AC22-3416-7203-DC516DA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980FC-E360-4545-4572-8661D329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ko-KR" dirty="0"/>
              <a:t>T</a:t>
            </a:r>
            <a:r>
              <a:rPr lang="en-US" altLang="zh-CN" dirty="0" err="1"/>
              <a:t>hree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769AF-CFF8-37ED-C511-7B409A35F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823-E8EE-2876-6B58-92C86D2EF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0036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releases the lock and puts the calling thread to sleep.</a:t>
            </a:r>
          </a:p>
          <a:p>
            <a:pPr lvl="2"/>
            <a:r>
              <a:rPr lang="en-US" altLang="ko-KR" dirty="0"/>
              <a:t>When the thread wakes up, it </a:t>
            </a:r>
            <a:r>
              <a:rPr lang="en-US" altLang="ko-KR" dirty="0">
                <a:solidFill>
                  <a:srgbClr val="FF0000"/>
                </a:solidFill>
              </a:rPr>
              <a:t>must re-acquire the lock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before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returning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caller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3150-revised</Template>
  <TotalTime>112470</TotalTime>
  <Words>3902</Words>
  <Application>Microsoft Macintosh PowerPoint</Application>
  <PresentationFormat>On-screen Show (4:3)</PresentationFormat>
  <Paragraphs>800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 Neue</vt:lpstr>
      <vt:lpstr>Wingdings</vt:lpstr>
      <vt:lpstr>3150-revised</vt:lpstr>
      <vt:lpstr>3150</vt:lpstr>
      <vt:lpstr>CSCI3150 Introduction to Operating Systems</vt:lpstr>
      <vt:lpstr>Condition Variables</vt:lpstr>
      <vt:lpstr>Condition Variables</vt:lpstr>
      <vt:lpstr>Parent waiting for child: Spin-based Approach</vt:lpstr>
      <vt:lpstr>How to wait for a condition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Why do we need the state variable?</vt:lpstr>
      <vt:lpstr>Another poor implementation</vt:lpstr>
      <vt:lpstr>The producer / consumer (bounded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single-buffer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4228</cp:revision>
  <cp:lastPrinted>2024-09-24T03:20:21Z</cp:lastPrinted>
  <dcterms:created xsi:type="dcterms:W3CDTF">2011-05-01T06:09:10Z</dcterms:created>
  <dcterms:modified xsi:type="dcterms:W3CDTF">2024-09-25T02:10:10Z</dcterms:modified>
  <cp:category/>
</cp:coreProperties>
</file>